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notesMasterIdLst>
    <p:notesMasterId r:id="rId3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由shim軟體來管理你的簽名憑證，要在shim MOK Manager界面把你的簽名加入。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html: true
![bg right](img/Screenshot_20250602_041116_結果.png)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現代化開機與資料安全的Linux作業系統環境</dc:title>
  <dc:subject>PptxGenJS Presentation</dc:subject>
  <dc:creator>Created by Marp</dc:creator>
  <cp:lastModifiedBy>Created by Marp</cp:lastModifiedBy>
  <cp:revision>1</cp:revision>
  <dcterms:created xsi:type="dcterms:W3CDTF">2025-07-03T12:33:25Z</dcterms:created>
  <dcterms:modified xsi:type="dcterms:W3CDTF">2025-07-03T12:33:25Z</dcterms:modified>
</cp:coreProperties>
</file>